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4242"/>
    <a:srgbClr val="FF933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>
        <p:scale>
          <a:sx n="90" d="100"/>
          <a:sy n="90" d="100"/>
        </p:scale>
        <p:origin x="2920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1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5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9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7F5B-CB5B-C543-9CD4-B2233A311B7D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6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84" y="-14288"/>
            <a:ext cx="7086600" cy="9170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8584" y="1303483"/>
            <a:ext cx="6858000" cy="75759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999999"/>
                </a:solidFill>
              </a:rPr>
              <a:t>OFFICE TENANT </a:t>
            </a:r>
            <a:r>
              <a:rPr lang="en-US" sz="2800" dirty="0" smtClean="0">
                <a:solidFill>
                  <a:srgbClr val="999999"/>
                </a:solidFill>
              </a:rPr>
              <a:t>REP QUESTIONNAIRE</a:t>
            </a:r>
            <a:endParaRPr lang="en-US" sz="2800" dirty="0">
              <a:solidFill>
                <a:srgbClr val="9999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620" y="1882304"/>
            <a:ext cx="67763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TENANT NAME: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LEASE GUARANTOR: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TIMING OF MOVE: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TIME REMAINING ON LEASE OR KICK‐OUT AND NOTICE DATE: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GEOGRAPHIC BOUNDARIES: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BUILDING SIZE OF BULDING/PREMISES:  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SINGLE OR MULTITENANT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OFFICE SQUARE FEET REQUIRED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OFFICE LAYOUT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RECEPTION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PRIVATE OFFICES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CONFERENCE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RESTROOM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PARKING REQUIREMENTS: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PROXIMITY TO AMENITIES: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424242"/>
                </a:solidFill>
              </a:rPr>
              <a:t>SIGNAGE:</a:t>
            </a:r>
            <a:endParaRPr lang="en-US" sz="11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5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55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OFFICE TENANT REP QUESTIONNAIRE</vt:lpstr>
    </vt:vector>
  </TitlesOfParts>
  <Company>Green Bag Designs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FORM</dc:title>
  <dc:creator>Chris Majernik</dc:creator>
  <cp:lastModifiedBy>Chris Majernik</cp:lastModifiedBy>
  <cp:revision>8</cp:revision>
  <cp:lastPrinted>2017-12-07T15:40:54Z</cp:lastPrinted>
  <dcterms:created xsi:type="dcterms:W3CDTF">2015-09-07T16:09:36Z</dcterms:created>
  <dcterms:modified xsi:type="dcterms:W3CDTF">2017-12-07T15:40:57Z</dcterms:modified>
</cp:coreProperties>
</file>