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4242"/>
    <a:srgbClr val="FF933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>
        <p:scale>
          <a:sx n="90" d="100"/>
          <a:sy n="90" d="100"/>
        </p:scale>
        <p:origin x="2920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1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5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9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7F5B-CB5B-C543-9CD4-B2233A311B7D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8DDF-347E-E842-A322-24BD5A31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6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84" y="-14288"/>
            <a:ext cx="7086600" cy="9170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8584" y="1303483"/>
            <a:ext cx="6858000" cy="757591"/>
          </a:xfrm>
        </p:spPr>
        <p:txBody>
          <a:bodyPr>
            <a:noAutofit/>
          </a:bodyPr>
          <a:lstStyle/>
          <a:p>
            <a:r>
              <a:rPr lang="en-US" sz="2800" smtClean="0">
                <a:solidFill>
                  <a:srgbClr val="999999"/>
                </a:solidFill>
              </a:rPr>
              <a:t>LAND </a:t>
            </a:r>
            <a:r>
              <a:rPr lang="en-US" sz="2800" smtClean="0">
                <a:solidFill>
                  <a:srgbClr val="999999"/>
                </a:solidFill>
              </a:rPr>
              <a:t>TENANT </a:t>
            </a:r>
            <a:r>
              <a:rPr lang="en-US" sz="2800" dirty="0" smtClean="0">
                <a:solidFill>
                  <a:srgbClr val="999999"/>
                </a:solidFill>
              </a:rPr>
              <a:t>REP QUESTIONNAIRE</a:t>
            </a:r>
            <a:endParaRPr lang="en-US" sz="2800" dirty="0">
              <a:solidFill>
                <a:srgbClr val="9999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620" y="1882304"/>
            <a:ext cx="6776396" cy="7032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TENANT NAME: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LEASE GUARANTOR: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TIMING OF MOVE: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TIME REMAINING ON LEASE OR KICK‐OUT AND NOTICE DATE: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GEOGRAPHIC BOUNDARIES: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DESIRE TO LOCATE OR NOT LOCATE IN A SPECIFIC MUNICIPALITY OR OVERLAY DISTRICT: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RAIL REQUIREMENTS (PREFERENCE OF CSX OR NORFOLK SOUTHERN):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SPECIFIC ZONING REQUIREMENTS: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SPECIAL USE PERMIT REQUIREMENTS: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STORAGE OR USE OF HAZARDOUS MATERIAL: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BUILDING SIZE OF BULDING/PREMISES:  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SINGLE OR MULTITENANT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CLEAR HEIGHT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solidFill>
                  <a:srgbClr val="424242"/>
                </a:solidFill>
              </a:rPr>
              <a:t>OFFICE SQUARE FEET REQUIRED</a:t>
            </a:r>
          </a:p>
          <a:p>
            <a:pPr marL="342900" indent="-342900">
              <a:buFont typeface="+mj-lt"/>
              <a:buAutoNum type="arabi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 smtClean="0">
                <a:solidFill>
                  <a:srgbClr val="424242"/>
                </a:solidFill>
              </a:rPr>
              <a:t>OFFICE LAYOUT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 smtClean="0">
                <a:solidFill>
                  <a:srgbClr val="424242"/>
                </a:solidFill>
              </a:rPr>
              <a:t>RECEPTION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 smtClean="0">
                <a:solidFill>
                  <a:srgbClr val="424242"/>
                </a:solidFill>
              </a:rPr>
              <a:t>PRIVATE OFFICES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 smtClean="0">
                <a:solidFill>
                  <a:srgbClr val="424242"/>
                </a:solidFill>
              </a:rPr>
              <a:t>CONFERENCE</a:t>
            </a:r>
          </a:p>
          <a:p>
            <a:pPr marL="685800" lvl="1" indent="-228600">
              <a:buFont typeface="+mj-lt"/>
              <a:buAutoNum type="alphaLcPeriod"/>
            </a:pPr>
            <a:endParaRPr lang="en-US" sz="1100" dirty="0" smtClean="0">
              <a:solidFill>
                <a:srgbClr val="424242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en-US" sz="1100" dirty="0" smtClean="0">
                <a:solidFill>
                  <a:srgbClr val="424242"/>
                </a:solidFill>
              </a:rPr>
              <a:t>RESTROOM</a:t>
            </a:r>
            <a:endParaRPr lang="en-US" sz="11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84" y="-14288"/>
            <a:ext cx="7086600" cy="91708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620" y="1882304"/>
            <a:ext cx="67763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WAREHOUSE SQUARE FEET REQUIRED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OTHER SQUARE FEET REQUIRED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CLIMATE CONTROL: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DRIVE IN LOADING DOORS REQUIRED: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DOCK HIGH LOADING DOOR REQUIREMENT: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UNUSUAL POWER REQUIREMENTS: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YARD OUTSIDE STORAGE REQUIREMENT: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DOES YARD NEED TO BE GRAVELED OR PAVED</a:t>
            </a:r>
          </a:p>
          <a:p>
            <a:pPr marL="800100" lvl="1" indent="-3429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DOES YARD NEED TO BE FENCED</a:t>
            </a:r>
          </a:p>
          <a:p>
            <a:pPr marL="800100" lvl="1" indent="-342900">
              <a:buFont typeface="+mj-lt"/>
              <a:buAutoNum type="alphaLcPeriod"/>
            </a:pPr>
            <a:endParaRPr lang="en-US" sz="1100" dirty="0">
              <a:solidFill>
                <a:srgbClr val="424242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100" dirty="0">
                <a:solidFill>
                  <a:srgbClr val="424242"/>
                </a:solidFill>
              </a:rPr>
              <a:t>DOES YARD NEED TO BE LIGHTED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UNUSUAL PARKING REQUIREMENTS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100" dirty="0">
                <a:solidFill>
                  <a:srgbClr val="424242"/>
                </a:solidFill>
              </a:rPr>
              <a:t>TRAILER STORAGE REQUIREMENTS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1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2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146</Words>
  <Application>Microsoft Macintosh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LAND TENANT REP QUESTIONNAIRE</vt:lpstr>
      <vt:lpstr>PowerPoint Presentation</vt:lpstr>
    </vt:vector>
  </TitlesOfParts>
  <Company>Green Bag Designs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FORM</dc:title>
  <dc:creator>Chris Majernik</dc:creator>
  <cp:lastModifiedBy>Chris Majernik</cp:lastModifiedBy>
  <cp:revision>7</cp:revision>
  <cp:lastPrinted>2018-01-09T16:08:31Z</cp:lastPrinted>
  <dcterms:created xsi:type="dcterms:W3CDTF">2015-09-07T16:09:36Z</dcterms:created>
  <dcterms:modified xsi:type="dcterms:W3CDTF">2018-01-09T16:08:54Z</dcterms:modified>
</cp:coreProperties>
</file>